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3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2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5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8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4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3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3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3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ACEC1-2D8A-4A88-9701-B7B45A3A052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6DEE-6D02-4ACE-B442-A86A01877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7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9" y="823046"/>
            <a:ext cx="4676053" cy="53856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747" y="716827"/>
            <a:ext cx="4676053" cy="53856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97891" y="1921163"/>
            <a:ext cx="23275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Rounded MT Bold" panose="020F0704030504030204" pitchFamily="34" charset="0"/>
              </a:rPr>
              <a:t>From beginning to end, you are God.</a:t>
            </a:r>
          </a:p>
          <a:p>
            <a:pPr algn="ctr"/>
            <a:r>
              <a:rPr lang="en-US" sz="2800" dirty="0" smtClean="0">
                <a:latin typeface="Arial Rounded MT Bold" panose="020F0704030504030204" pitchFamily="34" charset="0"/>
              </a:rPr>
              <a:t>Psalms 90:2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4909" y="1796473"/>
            <a:ext cx="23275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Rounded MT Bold" panose="020F0704030504030204" pitchFamily="34" charset="0"/>
              </a:rPr>
              <a:t>From beginning to end, you are God.</a:t>
            </a:r>
          </a:p>
          <a:p>
            <a:pPr algn="ctr"/>
            <a:r>
              <a:rPr lang="en-US" sz="2800" dirty="0" smtClean="0">
                <a:latin typeface="Arial Rounded MT Bold" panose="020F0704030504030204" pitchFamily="34" charset="0"/>
              </a:rPr>
              <a:t>Psalms 90:2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9" y="823046"/>
            <a:ext cx="4676053" cy="53856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293" y="823046"/>
            <a:ext cx="4676053" cy="53856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7891" y="2087417"/>
            <a:ext cx="25584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God showed how much he loved us by sending his one and only Son into the world so that we might have eternal life through </a:t>
            </a:r>
            <a:r>
              <a:rPr lang="en-US" dirty="0" smtClean="0"/>
              <a:t>him</a:t>
            </a:r>
          </a:p>
          <a:p>
            <a:pPr algn="ctr"/>
            <a:r>
              <a:rPr lang="en-US" dirty="0" smtClean="0"/>
              <a:t>I John 4:9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9101" y="2087417"/>
            <a:ext cx="25735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God showed how much he loved us by sending his one and only Son into the world so that we might have eternal life through him</a:t>
            </a:r>
          </a:p>
          <a:p>
            <a:pPr algn="ctr"/>
            <a:r>
              <a:rPr lang="en-US" dirty="0" smtClean="0"/>
              <a:t>I John 4:9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9" y="823046"/>
            <a:ext cx="4676053" cy="53856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166" y="739919"/>
            <a:ext cx="4676053" cy="53856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17964" y="1968471"/>
            <a:ext cx="2133600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real love – not that we loved God, but that he loved us and send his Son as a sacrifice to take away our sins.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John 4:10.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21965" y="1968471"/>
            <a:ext cx="2161308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real love – not that we loved God, but that he loved us and send his Son as a sacrifice to take away our sins.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John 4:10.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2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146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Joana Jones</dc:creator>
  <cp:lastModifiedBy>Jordana Bowen</cp:lastModifiedBy>
  <cp:revision>4</cp:revision>
  <dcterms:created xsi:type="dcterms:W3CDTF">2018-03-29T02:38:56Z</dcterms:created>
  <dcterms:modified xsi:type="dcterms:W3CDTF">2018-04-09T18:50:14Z</dcterms:modified>
</cp:coreProperties>
</file>